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19" r:id="rId13"/>
    <p:sldId id="317" r:id="rId14"/>
    <p:sldId id="316" r:id="rId15"/>
    <p:sldId id="318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4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Code-to-data-paradigm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2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:a16="http://schemas.microsoft.com/office/drawing/2014/main" xmlns="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:a16="http://schemas.microsoft.com/office/drawing/2014/main" xmlns="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xmlns="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:a16="http://schemas.microsoft.com/office/drawing/2014/main" xmlns="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:a16="http://schemas.microsoft.com/office/drawing/2014/main" xmlns="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:a16="http://schemas.microsoft.com/office/drawing/2014/main" xmlns="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:a16="http://schemas.microsoft.com/office/drawing/2014/main" xmlns="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:a16="http://schemas.microsoft.com/office/drawing/2014/main" xmlns="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xmlns="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xmlns="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:a16="http://schemas.microsoft.com/office/drawing/2014/main" xmlns="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:a16="http://schemas.microsoft.com/office/drawing/2014/main" xmlns="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:a16="http://schemas.microsoft.com/office/drawing/2014/main" xmlns="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:a16="http://schemas.microsoft.com/office/drawing/2014/main" xmlns="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White Question Mark On A Black Circular Background for free |  Question icon, Instagram highlight icons, Question mark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88" y="1052736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62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/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  <a:endParaRPr lang="en-IN" sz="3600" dirty="0">
              <a:solidFill>
                <a:schemeClr val="bg1"/>
              </a:solidFill>
              <a:latin typeface="Patua One" pitchFamily="2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chemeClr val="bg1"/>
                </a:solidFill>
              </a:rPr>
              <a:t>Introduction to HANA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Architecture  of  SAP HANA </a:t>
            </a:r>
            <a:r>
              <a:rPr lang="en-US" dirty="0" smtClean="0">
                <a:solidFill>
                  <a:schemeClr val="bg1"/>
                </a:solidFill>
              </a:rPr>
              <a:t>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Describe How System Design </a:t>
            </a:r>
            <a:r>
              <a:rPr lang="en-US" dirty="0" smtClean="0">
                <a:solidFill>
                  <a:schemeClr val="bg1"/>
                </a:solidFill>
              </a:rPr>
              <a:t>Works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:a16="http://schemas.microsoft.com/office/drawing/2014/main" xmlns="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:a16="http://schemas.microsoft.com/office/drawing/2014/main" xmlns="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xmlns="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:a16="http://schemas.microsoft.com/office/drawing/2014/main" xmlns="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:a16="http://schemas.microsoft.com/office/drawing/2014/main" xmlns="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xmlns="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35" y="1639448"/>
            <a:ext cx="5123809" cy="514285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xmlns="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:a16="http://schemas.microsoft.com/office/drawing/2014/main" xmlns="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:a16="http://schemas.microsoft.com/office/drawing/2014/main" xmlns="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:a16="http://schemas.microsoft.com/office/drawing/2014/main" xmlns="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:a16="http://schemas.microsoft.com/office/drawing/2014/main" xmlns="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:a16="http://schemas.microsoft.com/office/drawing/2014/main" xmlns="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:a16="http://schemas.microsoft.com/office/drawing/2014/main" xmlns="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</a:t>
            </a:r>
            <a:r>
              <a:rPr lang="en-US" sz="1800" dirty="0" smtClean="0">
                <a:solidFill>
                  <a:schemeClr val="bg1"/>
                </a:solidFill>
              </a:rPr>
              <a:t>HANA (Project Orange 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:a16="http://schemas.microsoft.com/office/drawing/2014/main" xmlns="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:a16="http://schemas.microsoft.com/office/drawing/2014/main" xmlns="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xmlns="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9250</TotalTime>
  <Words>653</Words>
  <Application>Microsoft Office PowerPoint</Application>
  <PresentationFormat>Custom</PresentationFormat>
  <Paragraphs>166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258</cp:revision>
  <dcterms:created xsi:type="dcterms:W3CDTF">2013-09-12T13:05:01Z</dcterms:created>
  <dcterms:modified xsi:type="dcterms:W3CDTF">2021-09-01T16:27:04Z</dcterms:modified>
</cp:coreProperties>
</file>